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8" r:id="rId4"/>
    <p:sldId id="264"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3542" autoAdjust="0"/>
  </p:normalViewPr>
  <p:slideViewPr>
    <p:cSldViewPr>
      <p:cViewPr>
        <p:scale>
          <a:sx n="66" d="100"/>
          <a:sy n="66" d="100"/>
        </p:scale>
        <p:origin x="-89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88044-2933-4031-AD02-3E7C2B4A80DF}" type="datetimeFigureOut">
              <a:rPr lang="en-GB" smtClean="0"/>
              <a:t>07/06/19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0CC64-C14C-4B27-A3C5-401BCE9A7ECD}" type="slidenum">
              <a:rPr lang="en-GB" smtClean="0"/>
              <a:t>‹#›</a:t>
            </a:fld>
            <a:endParaRPr lang="en-GB"/>
          </a:p>
        </p:txBody>
      </p:sp>
    </p:spTree>
    <p:extLst>
      <p:ext uri="{BB962C8B-B14F-4D97-AF65-F5344CB8AC3E}">
        <p14:creationId xmlns:p14="http://schemas.microsoft.com/office/powerpoint/2010/main" val="416056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time_continue=2&amp;v=t504SAEMuVE" TargetMode="External"/><Relationship Id="rId4" Type="http://schemas.openxmlformats.org/officeDocument/2006/relationships/hyperlink" Target="https://www.youtube.com/watch?v=LZl11JSyE2I" TargetMode="External"/><Relationship Id="rId5" Type="http://schemas.openxmlformats.org/officeDocument/2006/relationships/hyperlink" Target="https://www.countrysideclassroom.org.uk/places" TargetMode="External"/><Relationship Id="rId6" Type="http://schemas.openxmlformats.org/officeDocument/2006/relationships/hyperlink" Target="https://www.facetimeafarmer.com/" TargetMode="External"/><Relationship Id="rId7" Type="http://schemas.openxmlformats.org/officeDocument/2006/relationships/hyperlink" Target="https://bit.ly/2Mu9xRp"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lbirds.co.uk/pages/our-materials-wool" TargetMode="External"/><Relationship Id="rId4" Type="http://schemas.openxmlformats.org/officeDocument/2006/relationships/hyperlink" Target="https://www.youtube.com/watch?v=ub6v4nZziok&amp;t=36s" TargetMode="External"/><Relationship Id="rId5" Type="http://schemas.openxmlformats.org/officeDocument/2006/relationships/hyperlink" Target="https://www.newshub.co.nz/home/rural/2018/12/kiwi-ingenuity-develops-world-s-first-wool-surfboard.htm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20CC64-C14C-4B27-A3C5-401BCE9A7ECD}" type="slidenum">
              <a:rPr lang="en-GB" smtClean="0"/>
              <a:t>1</a:t>
            </a:fld>
            <a:endParaRPr lang="en-GB"/>
          </a:p>
        </p:txBody>
      </p:sp>
    </p:spTree>
    <p:extLst>
      <p:ext uri="{BB962C8B-B14F-4D97-AF65-F5344CB8AC3E}">
        <p14:creationId xmlns:p14="http://schemas.microsoft.com/office/powerpoint/2010/main" val="305599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on sheep</a:t>
            </a:r>
            <a:r>
              <a:rPr lang="en-GB" baseline="0" dirty="0"/>
              <a:t> breeds and sheep farming in the UK use these links :</a:t>
            </a:r>
          </a:p>
          <a:p>
            <a:r>
              <a:rPr lang="en-GB" dirty="0"/>
              <a:t>https://www.nationalsheep.org.uk/know-your-sheep/sheep-breeds/</a:t>
            </a:r>
          </a:p>
          <a:p>
            <a:r>
              <a:rPr lang="en-GB" dirty="0"/>
              <a:t>https://www.nationalsheep.org.uk/know-your-sheep/uk-sheep-farming/</a:t>
            </a:r>
          </a:p>
          <a:p>
            <a:r>
              <a:rPr lang="en-GB" dirty="0"/>
              <a:t>What do you already know about sheep?</a:t>
            </a:r>
          </a:p>
          <a:p>
            <a:r>
              <a:rPr lang="en-GB" dirty="0"/>
              <a:t>Where</a:t>
            </a:r>
            <a:r>
              <a:rPr lang="en-GB" baseline="0" dirty="0"/>
              <a:t> do they live ?</a:t>
            </a:r>
          </a:p>
          <a:p>
            <a:r>
              <a:rPr lang="en-GB" baseline="0" dirty="0"/>
              <a:t>What are they used for?</a:t>
            </a:r>
            <a:endParaRPr lang="en-GB" dirty="0"/>
          </a:p>
          <a:p>
            <a:endParaRPr lang="en-GB" dirty="0"/>
          </a:p>
        </p:txBody>
      </p:sp>
      <p:sp>
        <p:nvSpPr>
          <p:cNvPr id="4" name="Slide Number Placeholder 3"/>
          <p:cNvSpPr>
            <a:spLocks noGrp="1"/>
          </p:cNvSpPr>
          <p:nvPr>
            <p:ph type="sldNum" sz="quarter" idx="10"/>
          </p:nvPr>
        </p:nvSpPr>
        <p:spPr/>
        <p:txBody>
          <a:bodyPr/>
          <a:lstStyle/>
          <a:p>
            <a:fld id="{D620CC64-C14C-4B27-A3C5-401BCE9A7ECD}" type="slidenum">
              <a:rPr lang="en-GB" smtClean="0"/>
              <a:t>2</a:t>
            </a:fld>
            <a:endParaRPr lang="en-GB"/>
          </a:p>
        </p:txBody>
      </p:sp>
    </p:spTree>
    <p:extLst>
      <p:ext uri="{BB962C8B-B14F-4D97-AF65-F5344CB8AC3E}">
        <p14:creationId xmlns:p14="http://schemas.microsoft.com/office/powerpoint/2010/main" val="411200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Milk, wool and meat are the main commercial uses for sheep around the world.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Discuss what the children know already or where they already use the three main products from a sheep.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General sheep husbandry video: </a:t>
            </a:r>
            <a:r>
              <a:rPr lang="en-GB" sz="1200" u="sng" kern="1200" dirty="0">
                <a:solidFill>
                  <a:schemeClr val="tx1"/>
                </a:solidFill>
                <a:effectLst/>
                <a:latin typeface="+mn-lt"/>
                <a:ea typeface="+mn-ea"/>
                <a:cs typeface="+mn-cs"/>
                <a:hlinkClick r:id="rId3"/>
              </a:rPr>
              <a:t>https://www.youtube.com/watch?time_continue=2&amp;v=t504SAEMuVE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Watch this video for sheep shearing to remove the fleece as it explains and shows both how and why it is important to remove the fleece from the sheep each year: </a:t>
            </a:r>
            <a:r>
              <a:rPr lang="en-GB" sz="1200" u="sng" kern="1200" dirty="0">
                <a:solidFill>
                  <a:schemeClr val="tx1"/>
                </a:solidFill>
                <a:effectLst/>
                <a:latin typeface="+mn-lt"/>
                <a:ea typeface="+mn-ea"/>
                <a:cs typeface="+mn-cs"/>
                <a:hlinkClick r:id="rId4"/>
              </a:rPr>
              <a:t>https://www.youtube.com/watch?v=LZl11JSyE2I</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Sheep are milked just like cows in many countries and their milk is used to produce delicious cheeses.</a:t>
            </a: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want to contact a farmer to discuss this actually on the farm you could look for a farm using this link </a:t>
            </a:r>
            <a:r>
              <a:rPr lang="en-GB" sz="1200" u="sng" kern="1200" dirty="0" smtClean="0">
                <a:solidFill>
                  <a:schemeClr val="tx1"/>
                </a:solidFill>
                <a:effectLst/>
                <a:latin typeface="+mn-lt"/>
                <a:ea typeface="+mn-ea"/>
                <a:cs typeface="+mn-cs"/>
                <a:hlinkClick r:id="rId5"/>
              </a:rPr>
              <a:t>https://www.countrysideclassroom.org.uk/places</a:t>
            </a:r>
            <a:r>
              <a:rPr lang="en-GB" sz="1200" kern="1200" dirty="0" smtClean="0">
                <a:solidFill>
                  <a:schemeClr val="tx1"/>
                </a:solidFill>
                <a:effectLst/>
                <a:latin typeface="+mn-lt"/>
                <a:ea typeface="+mn-ea"/>
                <a:cs typeface="+mn-cs"/>
              </a:rPr>
              <a:t> or even Facetime (or Skype) a farmer which you can arrange via this link </a:t>
            </a:r>
            <a:r>
              <a:rPr lang="en-GB" sz="1200" u="sng" kern="1200" dirty="0" smtClean="0">
                <a:solidFill>
                  <a:schemeClr val="tx1"/>
                </a:solidFill>
                <a:effectLst/>
                <a:latin typeface="+mn-lt"/>
                <a:ea typeface="+mn-ea"/>
                <a:cs typeface="+mn-cs"/>
                <a:hlinkClick r:id="rId6"/>
              </a:rPr>
              <a:t>https://www.facetimeafarmer.com</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Always remember if you are visiting a farm check the safety code of practice </a:t>
            </a:r>
            <a:r>
              <a:rPr lang="en-GB" sz="1200" u="sng" kern="1200" dirty="0" smtClean="0">
                <a:solidFill>
                  <a:schemeClr val="tx1"/>
                </a:solidFill>
                <a:effectLst/>
                <a:latin typeface="+mn-lt"/>
                <a:ea typeface="+mn-ea"/>
                <a:cs typeface="+mn-cs"/>
                <a:hlinkClick r:id="rId7"/>
              </a:rPr>
              <a:t>https://bit.ly/2Mu9xRp</a:t>
            </a:r>
            <a:r>
              <a:rPr lang="en-GB" sz="1200" u="sng" kern="1200" dirty="0" smtClean="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10"/>
          </p:nvPr>
        </p:nvSpPr>
        <p:spPr/>
        <p:txBody>
          <a:bodyPr/>
          <a:lstStyle/>
          <a:p>
            <a:fld id="{D620CC64-C14C-4B27-A3C5-401BCE9A7ECD}" type="slidenum">
              <a:rPr lang="en-GB" smtClean="0"/>
              <a:t>3</a:t>
            </a:fld>
            <a:endParaRPr lang="en-GB"/>
          </a:p>
        </p:txBody>
      </p:sp>
    </p:spTree>
    <p:extLst>
      <p:ext uri="{BB962C8B-B14F-4D97-AF65-F5344CB8AC3E}">
        <p14:creationId xmlns:p14="http://schemas.microsoft.com/office/powerpoint/2010/main" val="283501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Wool shoes - https://www.allbirds.co.uk/pages/our-materials-wool</a:t>
            </a:r>
            <a:endParaRPr lang="en-GB" dirty="0"/>
          </a:p>
          <a:p>
            <a:endParaRPr lang="en-GB" dirty="0"/>
          </a:p>
          <a:p>
            <a:r>
              <a:rPr lang="en-GB" sz="1200" kern="1200" dirty="0">
                <a:solidFill>
                  <a:schemeClr val="tx1"/>
                </a:solidFill>
                <a:effectLst/>
                <a:latin typeface="+mn-lt"/>
                <a:ea typeface="+mn-ea"/>
                <a:cs typeface="+mn-cs"/>
              </a:rPr>
              <a:t>To view a video where wool is used for house insulation, see: </a:t>
            </a:r>
            <a:r>
              <a:rPr lang="en-GB" sz="1200" u="sng" kern="1200" dirty="0">
                <a:solidFill>
                  <a:schemeClr val="tx1"/>
                </a:solidFill>
                <a:effectLst/>
                <a:latin typeface="+mn-lt"/>
                <a:ea typeface="+mn-ea"/>
                <a:cs typeface="+mn-cs"/>
                <a:hlinkClick r:id="rId4"/>
              </a:rPr>
              <a:t>https://www.youtube.com/watch?v=ub6v4nZziok&amp;t=36s</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r>
              <a:rPr lang="en-GB" dirty="0"/>
              <a:t>Surfboards </a:t>
            </a:r>
            <a:r>
              <a:rPr lang="en-GB" dirty="0">
                <a:hlinkClick r:id="rId5"/>
              </a:rPr>
              <a:t>https://www.newshub.co.nz/home/rural/2018/12/kiwi-ingenuity-develops-world-s-first-wool-surfboard.html</a:t>
            </a:r>
            <a:endParaRPr lang="en-GB" dirty="0"/>
          </a:p>
        </p:txBody>
      </p:sp>
      <p:sp>
        <p:nvSpPr>
          <p:cNvPr id="4" name="Slide Number Placeholder 3"/>
          <p:cNvSpPr>
            <a:spLocks noGrp="1"/>
          </p:cNvSpPr>
          <p:nvPr>
            <p:ph type="sldNum" sz="quarter" idx="10"/>
          </p:nvPr>
        </p:nvSpPr>
        <p:spPr/>
        <p:txBody>
          <a:bodyPr/>
          <a:lstStyle/>
          <a:p>
            <a:fld id="{D620CC64-C14C-4B27-A3C5-401BCE9A7ECD}" type="slidenum">
              <a:rPr lang="en-GB" smtClean="0"/>
              <a:t>4</a:t>
            </a:fld>
            <a:endParaRPr lang="en-GB"/>
          </a:p>
        </p:txBody>
      </p:sp>
    </p:spTree>
    <p:extLst>
      <p:ext uri="{BB962C8B-B14F-4D97-AF65-F5344CB8AC3E}">
        <p14:creationId xmlns:p14="http://schemas.microsoft.com/office/powerpoint/2010/main" val="385255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20CC64-C14C-4B27-A3C5-401BCE9A7ECD}" type="slidenum">
              <a:rPr lang="en-GB" smtClean="0"/>
              <a:t>5</a:t>
            </a:fld>
            <a:endParaRPr lang="en-GB"/>
          </a:p>
        </p:txBody>
      </p:sp>
    </p:spTree>
    <p:extLst>
      <p:ext uri="{BB962C8B-B14F-4D97-AF65-F5344CB8AC3E}">
        <p14:creationId xmlns:p14="http://schemas.microsoft.com/office/powerpoint/2010/main" val="215344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4302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27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6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50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069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937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988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72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4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2535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235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44" y="6322985"/>
            <a:ext cx="3034680" cy="455202"/>
          </a:xfrm>
          <a:prstGeom prst="rect">
            <a:avLst/>
          </a:prstGeom>
        </p:spPr>
      </p:pic>
      <p:pic>
        <p:nvPicPr>
          <p:cNvPr id="8" name="Picture 7">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74738"/>
            <a:ext cx="2088232" cy="572409"/>
          </a:xfrm>
          <a:prstGeom prst="rect">
            <a:avLst/>
          </a:prstGeom>
        </p:spPr>
      </p:pic>
    </p:spTree>
    <p:extLst>
      <p:ext uri="{BB962C8B-B14F-4D97-AF65-F5344CB8AC3E}">
        <p14:creationId xmlns:p14="http://schemas.microsoft.com/office/powerpoint/2010/main" val="5182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ol-intr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893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ol-intro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510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l-intro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61943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l-intro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21698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intro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25419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338</Words>
  <Application>Microsoft Macintosh PowerPoint</Application>
  <PresentationFormat>On-screen Show (4:3)</PresentationFormat>
  <Paragraphs>27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GHFOO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Banham</dc:creator>
  <cp:lastModifiedBy>Kelly Monk</cp:lastModifiedBy>
  <cp:revision>26</cp:revision>
  <dcterms:created xsi:type="dcterms:W3CDTF">2019-05-20T20:17:17Z</dcterms:created>
  <dcterms:modified xsi:type="dcterms:W3CDTF">2019-06-07T10:09:35Z</dcterms:modified>
</cp:coreProperties>
</file>